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0" roundtripDataSignature="AMtx7mhWVGyf1sv9tJRwuct8yHNqLKHj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customschemas.google.com/relationships/presentationmetadata" Target="meta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7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7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7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569" y="0"/>
            <a:ext cx="92488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8518" y="0"/>
            <a:ext cx="91149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458" y="0"/>
            <a:ext cx="91890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4052" y="0"/>
            <a:ext cx="92638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722" y="0"/>
            <a:ext cx="917855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288" y="0"/>
            <a:ext cx="920542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2808" y="0"/>
            <a:ext cx="918638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429" y="0"/>
            <a:ext cx="91651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035" y="0"/>
            <a:ext cx="915993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285" y="0"/>
            <a:ext cx="91334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028" y="0"/>
            <a:ext cx="92079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4174" y="0"/>
            <a:ext cx="92236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524" y="0"/>
            <a:ext cx="92129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458" y="0"/>
            <a:ext cx="91890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905" y="0"/>
            <a:ext cx="92161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659" y="0"/>
            <a:ext cx="91946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014" y="0"/>
            <a:ext cx="91759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2654" y="0"/>
            <a:ext cx="922669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590" y="0"/>
            <a:ext cx="923681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709" y="0"/>
            <a:ext cx="91705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494" y="0"/>
            <a:ext cx="92350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069" y="0"/>
            <a:ext cx="91018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392" y="0"/>
            <a:ext cx="91652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652" y="0"/>
            <a:ext cx="92426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017" y="0"/>
            <a:ext cx="91839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021" y="0"/>
            <a:ext cx="926995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069" y="0"/>
            <a:ext cx="91758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670" y="0"/>
            <a:ext cx="914665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612" y="0"/>
            <a:ext cx="92447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755" y="0"/>
            <a:ext cx="917048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480" y="0"/>
            <a:ext cx="91970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4558" y="0"/>
            <a:ext cx="912288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031" y="0"/>
            <a:ext cx="91519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010" y="0"/>
            <a:ext cx="916797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755" y="0"/>
            <a:ext cx="917048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017" y="0"/>
            <a:ext cx="91519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172" y="0"/>
            <a:ext cx="936565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985" y="-9427"/>
            <a:ext cx="92211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063" y="0"/>
            <a:ext cx="915987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753" y="0"/>
            <a:ext cx="90684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1965" y="0"/>
            <a:ext cx="91280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649" y="0"/>
            <a:ext cx="90147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831" y="0"/>
            <a:ext cx="92723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782" y="0"/>
            <a:ext cx="917843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753" y="0"/>
            <a:ext cx="92244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396" y="0"/>
            <a:ext cx="920520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392" y="0"/>
            <a:ext cx="91652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355" y="0"/>
            <a:ext cx="91652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100" y="0"/>
            <a:ext cx="92377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811" y="0"/>
            <a:ext cx="928837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747" y="0"/>
            <a:ext cx="919450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916" y="0"/>
            <a:ext cx="920816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414" y="0"/>
            <a:ext cx="91731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702" y="0"/>
            <a:ext cx="91545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657" y="0"/>
            <a:ext cx="92106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926" y="0"/>
            <a:ext cx="920014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683" y="0"/>
            <a:ext cx="91546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282" y="0"/>
            <a:ext cx="92134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338" y="0"/>
            <a:ext cx="914932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387" y="0"/>
            <a:ext cx="91972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035" y="0"/>
            <a:ext cx="915993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404" y="0"/>
            <a:ext cx="92131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842" y="0"/>
            <a:ext cx="92643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140" y="0"/>
            <a:ext cx="922171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2021-12-06T08:45:31Z</dcterms:created>
  <dc:creator>Francesco Fattorusso</dc:creator>
</cp:coreProperties>
</file>